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6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44" r:id="rId19"/>
    <p:sldId id="345" r:id="rId20"/>
    <p:sldId id="342" r:id="rId21"/>
    <p:sldId id="343" r:id="rId22"/>
    <p:sldId id="272" r:id="rId23"/>
    <p:sldId id="273" r:id="rId24"/>
    <p:sldId id="274" r:id="rId25"/>
    <p:sldId id="275" r:id="rId26"/>
    <p:sldId id="276" r:id="rId27"/>
    <p:sldId id="367" r:id="rId28"/>
    <p:sldId id="328" r:id="rId29"/>
    <p:sldId id="277" r:id="rId30"/>
    <p:sldId id="278" r:id="rId31"/>
    <p:sldId id="329" r:id="rId32"/>
    <p:sldId id="279" r:id="rId33"/>
    <p:sldId id="280" r:id="rId34"/>
    <p:sldId id="330" r:id="rId35"/>
    <p:sldId id="334" r:id="rId36"/>
    <p:sldId id="281" r:id="rId37"/>
    <p:sldId id="282" r:id="rId38"/>
    <p:sldId id="346" r:id="rId39"/>
    <p:sldId id="283" r:id="rId40"/>
    <p:sldId id="331" r:id="rId41"/>
    <p:sldId id="284" r:id="rId42"/>
    <p:sldId id="285" r:id="rId43"/>
    <p:sldId id="360" r:id="rId44"/>
    <p:sldId id="361" r:id="rId45"/>
    <p:sldId id="364" r:id="rId46"/>
    <p:sldId id="362" r:id="rId47"/>
    <p:sldId id="363" r:id="rId48"/>
    <p:sldId id="365" r:id="rId49"/>
    <p:sldId id="368" r:id="rId50"/>
    <p:sldId id="349" r:id="rId51"/>
    <p:sldId id="366" r:id="rId52"/>
    <p:sldId id="286" r:id="rId53"/>
    <p:sldId id="287" r:id="rId54"/>
    <p:sldId id="288" r:id="rId55"/>
    <p:sldId id="289" r:id="rId56"/>
    <p:sldId id="290" r:id="rId57"/>
    <p:sldId id="351" r:id="rId58"/>
    <p:sldId id="291" r:id="rId59"/>
    <p:sldId id="292" r:id="rId60"/>
    <p:sldId id="293" r:id="rId61"/>
    <p:sldId id="294" r:id="rId62"/>
    <p:sldId id="352" r:id="rId63"/>
    <p:sldId id="295" r:id="rId64"/>
    <p:sldId id="296" r:id="rId65"/>
    <p:sldId id="353" r:id="rId66"/>
    <p:sldId id="297" r:id="rId67"/>
    <p:sldId id="298" r:id="rId68"/>
    <p:sldId id="299" r:id="rId69"/>
    <p:sldId id="354" r:id="rId70"/>
    <p:sldId id="300" r:id="rId71"/>
    <p:sldId id="336" r:id="rId72"/>
    <p:sldId id="301" r:id="rId73"/>
    <p:sldId id="355" r:id="rId74"/>
    <p:sldId id="302" r:id="rId75"/>
    <p:sldId id="303" r:id="rId76"/>
    <p:sldId id="356" r:id="rId77"/>
    <p:sldId id="304" r:id="rId78"/>
    <p:sldId id="305" r:id="rId79"/>
    <p:sldId id="357" r:id="rId80"/>
    <p:sldId id="306" r:id="rId81"/>
    <p:sldId id="307" r:id="rId82"/>
    <p:sldId id="308" r:id="rId83"/>
    <p:sldId id="309" r:id="rId84"/>
    <p:sldId id="358" r:id="rId85"/>
    <p:sldId id="337" r:id="rId86"/>
    <p:sldId id="310" r:id="rId87"/>
    <p:sldId id="311" r:id="rId88"/>
    <p:sldId id="312" r:id="rId89"/>
    <p:sldId id="313" r:id="rId90"/>
    <p:sldId id="314" r:id="rId91"/>
    <p:sldId id="315" r:id="rId92"/>
    <p:sldId id="316" r:id="rId93"/>
    <p:sldId id="359" r:id="rId94"/>
    <p:sldId id="317" r:id="rId9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73"/>
  </p:normalViewPr>
  <p:slideViewPr>
    <p:cSldViewPr snapToGrid="0" snapToObjects="1">
      <p:cViewPr varScale="1">
        <p:scale>
          <a:sx n="86" d="100"/>
          <a:sy n="86" d="100"/>
        </p:scale>
        <p:origin x="28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Other things to add</a:t>
            </a:r>
            <a:r>
              <a:rPr lang="en-US" baseline="0" dirty="0"/>
              <a:t> about it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Other things to add</a:t>
            </a:r>
            <a:r>
              <a:rPr lang="en-US" baseline="0" dirty="0"/>
              <a:t> about it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Other things to add</a:t>
            </a:r>
            <a:r>
              <a:rPr lang="en-US" baseline="0" dirty="0"/>
              <a:t> about it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When</a:t>
            </a:r>
            <a:r>
              <a:rPr lang="en-US" baseline="0" dirty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When</a:t>
            </a:r>
            <a:r>
              <a:rPr lang="en-US" baseline="0" dirty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Alternates</a:t>
            </a:r>
            <a:r>
              <a:rPr lang="en-US" baseline="0" dirty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tries</a:t>
            </a:r>
            <a:r>
              <a:rPr lang="en-US" baseline="0" dirty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Means that the data</a:t>
            </a:r>
            <a:r>
              <a:rPr lang="en-US" sz="1466" baseline="0" dirty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Means that the data</a:t>
            </a:r>
            <a:r>
              <a:rPr lang="en-US" sz="1466" baseline="0" dirty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 How would they define it?</a:t>
            </a:r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Ways of organizing related</a:t>
            </a:r>
            <a:r>
              <a:rPr lang="en-US" sz="1466" baseline="0" dirty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&gt;&gt;&gt; means interpreter right?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/>
              <a:t>How</a:t>
            </a:r>
            <a:r>
              <a:rPr lang="en-US" baseline="0" dirty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again!</a:t>
            </a:r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if you had an</a:t>
            </a:r>
            <a:r>
              <a:rPr lang="en-US" baseline="0" dirty="0"/>
              <a:t> error, check to make sure you have all the variables you expect in both your interpreter and your files.</a:t>
            </a: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Keys are overwritten if you use</a:t>
            </a:r>
            <a:r>
              <a:rPr lang="en-US" baseline="0" dirty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047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438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With duck typed languages we assume that the</a:t>
            </a:r>
            <a:r>
              <a:rPr lang="en-US" sz="1466" baseline="0" dirty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Extra – </a:t>
            </a:r>
            <a:r>
              <a:rPr lang="en-US" dirty="0" err="1"/>
              <a:t>your_vegetables</a:t>
            </a:r>
            <a:r>
              <a:rPr lang="en-US" dirty="0"/>
              <a:t> = vegetables – </a:t>
            </a:r>
            <a:r>
              <a:rPr lang="en-US" dirty="0" err="1"/>
              <a:t>my_vegetables</a:t>
            </a: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17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Translation </a:t>
            </a:r>
            <a:r>
              <a:rPr lang="mr-IN" sz="1466" dirty="0"/>
              <a:t>–</a:t>
            </a:r>
            <a:r>
              <a:rPr lang="en-US" sz="1466" dirty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basic_operators.htm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become defined by your tastes rather than ability. 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 tastes only narrow &amp; exclude people. so create.”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Is </a:t>
            </a:r>
            <a:r>
              <a:rPr lang="en-US" i="1" dirty="0"/>
              <a:t>your</a:t>
            </a:r>
            <a:r>
              <a:rPr lang="en-US" dirty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activity</a:t>
            </a:r>
            <a:endParaRPr lang="en-US" sz="2500" dirty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Compressing files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/>
              <a:t>Python </a:t>
            </a:r>
            <a:r>
              <a:rPr lang="en" sz="3600" dirty="0"/>
              <a:t>is 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/>
              <a:t>L</a:t>
            </a:r>
            <a:r>
              <a:rPr lang="en" sz="3600" dirty="0" err="1"/>
              <a:t>ibraries</a:t>
            </a:r>
            <a:r>
              <a:rPr lang="en-US" sz="3600" dirty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There should be one-- and preferably only one --obvious way to do it.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write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/>
              <a:t>Flexible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Which to use? Complicated:</a:t>
            </a:r>
            <a:br>
              <a:rPr lang="en-US" sz="2200" dirty="0"/>
            </a:br>
            <a:r>
              <a:rPr lang="en-US" sz="2200" dirty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Might be reversed on your machine (High Sierra reversed them for me)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/>
              <a:t>You can change this behavior </a:t>
            </a:r>
            <a:r>
              <a:rPr lang="mr-IN" sz="2200" dirty="0"/>
              <a:t>–</a:t>
            </a:r>
            <a:r>
              <a:rPr lang="en-US" sz="2200" dirty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/>
          </a:p>
          <a:p>
            <a:pPr marL="495300" indent="-457200"/>
            <a:r>
              <a:rPr lang="en" dirty="0"/>
              <a:t>Mint (Ubuntu):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/>
              <a:t>Elsewhere:</a:t>
            </a:r>
          </a:p>
          <a:p>
            <a:pPr marL="38100">
              <a:buNone/>
            </a:pP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Windows: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bash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Python 3.3 (python3)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python3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Python has its own prompt that ends with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Menlo Regular"/>
                <a:cs typeface="Menlo Regular"/>
              </a:rPr>
              <a:t>&gt;&gt;&gt;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Python at any time or type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/>
              <a:t>on its own line</a:t>
            </a: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You'll run Python from the command line, but you can't run command line commands once you're running Python. In other words…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Menlo Regular"/>
                <a:cs typeface="Menlo Regular"/>
              </a:rPr>
              <a:t>&gt;&gt;&gt;</a:t>
            </a:r>
            <a:r>
              <a:rPr lang="en-US" dirty="0">
                <a:latin typeface="Menlo Regular"/>
                <a:cs typeface="Menlo Regular"/>
              </a:rPr>
              <a:t> cd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Traceback</a:t>
            </a:r>
            <a:r>
              <a:rPr lang="en-US" dirty="0">
                <a:latin typeface="Menlo Regular"/>
                <a:cs typeface="Menlo Regular"/>
              </a:rPr>
              <a:t> (most recent call last):</a:t>
            </a:r>
          </a:p>
          <a:p>
            <a:pPr lvl="0">
              <a:buNone/>
            </a:pPr>
            <a:r>
              <a:rPr lang="en-US" dirty="0">
                <a:latin typeface="Menlo Regular"/>
                <a:cs typeface="Menlo Regular"/>
              </a:rPr>
              <a:t>  File "&lt;</a:t>
            </a:r>
            <a:r>
              <a:rPr lang="en-US" dirty="0" err="1">
                <a:latin typeface="Menlo Regular"/>
                <a:cs typeface="Menlo Regular"/>
              </a:rPr>
              <a:t>stdin</a:t>
            </a:r>
            <a:r>
              <a:rPr lang="en-US" dirty="0">
                <a:latin typeface="Menlo Regular"/>
                <a:cs typeface="Menlo Regular"/>
              </a:rPr>
              <a:t>&gt;", line 1, in &lt;module&gt;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NameError</a:t>
            </a:r>
            <a:r>
              <a:rPr lang="en-US" dirty="0">
                <a:latin typeface="Menlo Regular"/>
                <a:cs typeface="Menlo Regular"/>
              </a:rPr>
              <a:t>: name 'cd' is not defined</a:t>
            </a:r>
            <a:endParaRPr lang="en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8205981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python3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"Hi</a:t>
            </a:r>
            <a:r>
              <a:rPr lang="en-US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equals</a:t>
            </a:r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–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to the terminal before and after!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(</a:t>
            </a:r>
            <a:r>
              <a:rPr lang="en" sz="3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int</a:t>
            </a:r>
            <a:r>
              <a:rPr lang="en-US" dirty="0">
                <a:sym typeface="Open Sans"/>
              </a:rPr>
              <a:t> </a:t>
            </a:r>
            <a:r>
              <a:rPr lang="en-US" dirty="0" err="1">
                <a:sym typeface="Open Sans"/>
              </a:rPr>
              <a:t>my_number</a:t>
            </a:r>
            <a:r>
              <a:rPr lang="en-US" dirty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vs</a:t>
            </a: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my_number</a:t>
            </a:r>
            <a:r>
              <a:rPr lang="en-US" dirty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True, False,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Single quotes work</a:t>
            </a: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Double quotes work</a:t>
            </a: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/>
              <a:t>string values to </a:t>
            </a:r>
            <a:r>
              <a:rPr lang="en" sz="3600" dirty="0"/>
              <a:t>the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19" y="4051007"/>
            <a:ext cx="5644850" cy="26033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There are different ways to run code through</a:t>
            </a:r>
            <a:r>
              <a:rPr lang="en-US" dirty="0"/>
              <a:t> Python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-US" dirty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variables, classes, etc. Requires you to go through step by 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code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/>
              <a:t>running in the python interpreter</a:t>
            </a:r>
            <a:r>
              <a:rPr lang="en" dirty="0"/>
              <a:t>?</a:t>
            </a:r>
            <a:endParaRPr lang="en-US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Answer: you can save your progress and build up complicated projects. </a:t>
            </a:r>
            <a:endParaRPr lang="en" dirty="0"/>
          </a:p>
          <a:p>
            <a:pPr marL="457200" lvl="0" indent="-419100">
              <a:lnSpc>
                <a:spcPct val="120000"/>
              </a:lnSpc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directory</a:t>
            </a:r>
            <a:r>
              <a:rPr lang="en-US" b="1" i="1" dirty="0">
                <a:solidFill>
                  <a:srgbClr val="666666"/>
                </a:solidFill>
              </a:rPr>
              <a:t>. </a:t>
            </a:r>
            <a:r>
              <a:rPr lang="en-US" dirty="0"/>
              <a:t>You have to know where you are.</a:t>
            </a:r>
            <a:endParaRPr lang="en" b="1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name</a:t>
            </a:r>
            <a:r>
              <a:rPr lang="en-US" dirty="0"/>
              <a:t>d</a:t>
            </a:r>
            <a:r>
              <a:rPr lang="en" dirty="0"/>
              <a:t> </a:t>
            </a: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/>
              <a:t> and </a:t>
            </a:r>
            <a:r>
              <a:rPr lang="en-US" dirty="0"/>
              <a:t>add </a:t>
            </a:r>
            <a:r>
              <a:rPr lang="en" dirty="0"/>
              <a:t>the following code</a:t>
            </a:r>
            <a:r>
              <a:rPr lang="en-US" dirty="0"/>
              <a:t> to it using a text editor (Atom).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Hello, World!</a:t>
            </a:r>
            <a:r>
              <a:rPr lang="en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it</a:t>
            </a:r>
            <a:r>
              <a:rPr lang="en-US" dirty="0">
                <a:solidFill>
                  <a:srgbClr val="000000"/>
                </a:solidFill>
              </a:rPr>
              <a:t> (keep in mind you have to quit the Python interpreter to run this in the good old command line way)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python3 hello.py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>
                <a:solidFill>
                  <a:srgbClr val="000000"/>
                </a:solidFill>
              </a:rPr>
              <a:t>add 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python3 hello.py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/>
            <a:r>
              <a:rPr lang="en-US" dirty="0"/>
              <a:t>The Python interpreter is its own world.</a:t>
            </a:r>
          </a:p>
          <a:p>
            <a:pPr marL="457200" indent="-457200"/>
            <a:r>
              <a:rPr lang="en-US" dirty="0"/>
              <a:t>In fact, you can have multiple different tabs open in </a:t>
            </a:r>
            <a:r>
              <a:rPr lang="en-US" dirty="0" err="1"/>
              <a:t>iTerm</a:t>
            </a:r>
            <a:r>
              <a:rPr lang="en-US" dirty="0"/>
              <a:t>, each with their own Python instances running.</a:t>
            </a:r>
          </a:p>
          <a:p>
            <a:pPr marL="457200" indent="-457200"/>
            <a:r>
              <a:rPr lang="en-US" dirty="0"/>
              <a:t>They won't know anything about one another </a:t>
            </a:r>
            <a:r>
              <a:rPr lang="mr-IN" dirty="0"/>
              <a:t>–</a:t>
            </a:r>
            <a:r>
              <a:rPr lang="en-US" dirty="0"/>
              <a:t> variable names and data only exist internal to a Python instance or file.</a:t>
            </a:r>
          </a:p>
          <a:p>
            <a:pPr marL="457200" indent="-457200"/>
            <a:r>
              <a:rPr lang="en-US" dirty="0"/>
              <a:t>So if you run into problems, ask: am I where I need to be? Does Python know what I expect it to know?</a:t>
            </a:r>
          </a:p>
        </p:txBody>
      </p:sp>
    </p:spTree>
    <p:extLst>
      <p:ext uri="{BB962C8B-B14F-4D97-AF65-F5344CB8AC3E}">
        <p14:creationId xmlns:p14="http://schemas.microsoft.com/office/powerpoint/2010/main" val="1159972126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Add your new Python program to your </a:t>
            </a:r>
            <a:r>
              <a:rPr lang="en-US" dirty="0" err="1"/>
              <a:t>GitHub</a:t>
            </a:r>
            <a:r>
              <a:rPr lang="en-US" dirty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1. </a:t>
            </a:r>
            <a:r>
              <a:rPr lang="en-US" dirty="0" err="1"/>
              <a:t>git</a:t>
            </a:r>
            <a:r>
              <a:rPr lang="en-US" dirty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2. </a:t>
            </a:r>
            <a:r>
              <a:rPr lang="en-US" dirty="0" err="1"/>
              <a:t>git</a:t>
            </a:r>
            <a:r>
              <a:rPr lang="en-US" dirty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3. </a:t>
            </a: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5. repeat the </a:t>
            </a:r>
            <a:r>
              <a:rPr lang="en-US" dirty="0" err="1"/>
              <a:t>git</a:t>
            </a:r>
            <a:r>
              <a:rPr lang="en-US" dirty="0"/>
              <a:t> steps for your </a:t>
            </a:r>
            <a:r>
              <a:rPr lang="en-US" dirty="0" err="1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sz="2500" dirty="0"/>
              <a:t>We will move back and forth b/w the interpreter and Python files. 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/>
              <a:t>Keep in mind that &gt;&gt;&gt; means you're in the interpreter.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/>
              <a:t>You'll need to switch back and forth between the two. I recommend keeping a Python interpreter open, a command line tab open, and a text editor open where you're writing files.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/>
              <a:t>Many files are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/>
              <a:t>integers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/>
              <a:t>)</a:t>
            </a:r>
            <a:endParaRPr lang="en-US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(interpreter)</a:t>
            </a:r>
            <a:endParaRPr lang="en" sz="50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Now do the same in Python 2.7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different?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>
                <a:solidFill>
                  <a:schemeClr val="bg2"/>
                </a:solidFill>
              </a:rPr>
              <a:t>quotient = 0 ? 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/>
              <a:t>Do the same work in a new file and save.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/>
              <a:t>List</a:t>
            </a:r>
            <a:r>
              <a:rPr lang="en" dirty="0"/>
              <a:t>, </a:t>
            </a:r>
            <a:r>
              <a:rPr lang="en" b="1" dirty="0"/>
              <a:t>Dictionary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Define a list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List syntax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List indexing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>
                <a:latin typeface="Open Sans"/>
                <a:ea typeface="Open Sans"/>
                <a:cs typeface="Open Sans"/>
              </a:rPr>
              <a:t>st methods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Define a dict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Dict syntax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Dict indexing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list is a collection of things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list is 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/>
              <a:t>)</a:t>
            </a:r>
            <a:r>
              <a:rPr lang="en-US" dirty="0"/>
              <a:t> </a:t>
            </a:r>
            <a:r>
              <a:rPr lang="en-US" dirty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item 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 a file)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the list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Items are 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item can 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 starts 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/>
              <a:t>list?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list?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a dict, we can associate an </a:t>
            </a:r>
            <a:r>
              <a:rPr lang="en" dirty="0">
                <a:solidFill>
                  <a:srgbClr val="7F7F7F"/>
                </a:solidFill>
              </a:rPr>
              <a:t>item</a:t>
            </a:r>
            <a:r>
              <a:rPr lang="en" dirty="0"/>
              <a:t> with another value instead of just a 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item is 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dict member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dictionary:</a:t>
            </a:r>
            <a:endParaRPr lang="en-US" dirty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Items </a:t>
            </a:r>
            <a:r>
              <a:rPr lang="en-US" b="1" dirty="0"/>
              <a:t>not</a:t>
            </a:r>
            <a:r>
              <a:rPr lang="en-US" dirty="0"/>
              <a:t> stored in any order.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brackets)</a:t>
            </a:r>
            <a:r>
              <a:rPr lang="en-US" dirty="0"/>
              <a:t> </a:t>
            </a: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/>
              <a:t> (a colon) 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"Maryland"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</a:p>
          <a:p>
            <a:pPr marL="38100"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"Virginia", "MD" =&gt; "Maryland"}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00050"/>
            <a:ext cx="6477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>
                <a:latin typeface="Open Sans"/>
                <a:ea typeface="Open Sans"/>
                <a:cs typeface="Open Sans"/>
              </a:rPr>
              <a:t>brackets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&gt;&gt;&gt; </a:t>
            </a:r>
            <a:r>
              <a:rPr lang="en-US" dirty="0">
                <a:solidFill>
                  <a:srgbClr val="0E72A4"/>
                </a:solidFill>
              </a:rPr>
              <a:t>instructors = ["Brandon", "Ethan"]</a:t>
            </a:r>
          </a:p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&gt;&gt;&gt;</a:t>
            </a:r>
            <a:r>
              <a:rPr lang="en-US" dirty="0">
                <a:solidFill>
                  <a:srgbClr val="0E72A4"/>
                </a:solidFill>
              </a:rPr>
              <a:t> </a:t>
            </a:r>
            <a:r>
              <a:rPr lang="en-US" dirty="0" err="1">
                <a:solidFill>
                  <a:srgbClr val="0E72A4"/>
                </a:solidFill>
              </a:rPr>
              <a:t>instructors.append</a:t>
            </a:r>
            <a:r>
              <a:rPr lang="en-US" dirty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&gt;&gt;&gt; </a:t>
            </a:r>
            <a:r>
              <a:rPr lang="en-US" dirty="0" err="1">
                <a:solidFill>
                  <a:srgbClr val="0E72A4"/>
                </a:solidFill>
              </a:rPr>
              <a:t>my_info</a:t>
            </a:r>
            <a:r>
              <a:rPr lang="en-US" dirty="0">
                <a:solidFill>
                  <a:srgbClr val="0E72A4"/>
                </a:solidFill>
              </a:rPr>
              <a:t>["</a:t>
            </a:r>
            <a:r>
              <a:rPr lang="en-US" dirty="0" err="1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"] = "Tony"</a:t>
            </a: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dict and 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/>
              <a:t>. What happens?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" y="691978"/>
            <a:ext cx="7242101" cy="53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dictionaries) 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"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>
                <a:latin typeface="Open Sans"/>
                <a:ea typeface="Open Sans"/>
                <a:cs typeface="Open Sans"/>
              </a:rPr>
              <a:t>"</a:t>
            </a:r>
            <a:r>
              <a:rPr lang="en-US" dirty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-US" dirty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>
                <a:latin typeface="Open Sans"/>
                <a:ea typeface="Open Sans"/>
                <a:cs typeface="Open Sans"/>
              </a:rPr>
              <a:t>str</a:t>
            </a:r>
            <a:r>
              <a:rPr lang="en-US" dirty="0">
                <a:latin typeface="Open Sans"/>
                <a:ea typeface="Open Sans"/>
                <a:cs typeface="Open Sans"/>
              </a:rPr>
              <a:t>()</a:t>
            </a:r>
            <a:r>
              <a:rPr lang="en" dirty="0">
                <a:latin typeface="Open Sans"/>
                <a:ea typeface="Open Sans"/>
                <a:cs typeface="Open Sans"/>
              </a:rPr>
              <a:t> 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https://docs.python.org/3/library/stdtypes.html#string-methods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/>
              <a:t>it </a:t>
            </a:r>
            <a:r>
              <a:rPr lang="en" dirty="0"/>
              <a:t>the value “Python is 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“PYTHON IS COOL" and assign it to another variable name</a:t>
            </a:r>
            <a:r>
              <a:rPr lang="en-US" dirty="0"/>
              <a:t>d</a:t>
            </a:r>
            <a:r>
              <a:rPr lang="en" dirty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method "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/>
              <a:t> 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False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16"/>
            <a:ext cx="9144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dirty="0">
                <a:solidFill>
                  <a:schemeClr val="bg2"/>
                </a:solidFill>
              </a:rPr>
              <a:t>list </a:t>
            </a:r>
            <a:r>
              <a:rPr lang="en" dirty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list, create 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lists to create a new </a:t>
            </a:r>
            <a:r>
              <a:rPr lang="en-US" dirty="0"/>
              <a:t>list </a:t>
            </a:r>
            <a:r>
              <a:rPr lang="en" dirty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vegetables=['here’,       '</a:t>
            </a:r>
            <a:r>
              <a:rPr lang="en-US" dirty="0" err="1"/>
              <a:t>are’,'my</a:t>
            </a:r>
            <a:r>
              <a:rPr lang="en-US" dirty="0"/>
              <a:t>', 'vegetables']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Keep things regular and neat.</a:t>
            </a:r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	math 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addition, then assignment (</a:t>
            </a:r>
            <a:r>
              <a:rPr lang="en" sz="2200" b="0" dirty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equal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https://www.tutorialspoint.com/python/python_basic_operators.htm</a:t>
            </a:r>
            <a:endParaRPr lang="en-US" sz="20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= [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dictionary!), 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VA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>
                <a:solidFill>
                  <a:srgbClr val="0000FF"/>
                </a:solidFill>
                <a:sym typeface="Open Sans"/>
              </a:rPr>
              <a:t>https://docs.python.org/3/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3177</Words>
  <Application>Microsoft Macintosh PowerPoint</Application>
  <PresentationFormat>On-screen Show (4:3)</PresentationFormat>
  <Paragraphs>584</Paragraphs>
  <Slides>93</Slides>
  <Notes>88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7" baseType="lpstr">
      <vt:lpstr>Arial</vt:lpstr>
      <vt:lpstr>Arial</vt:lpstr>
      <vt:lpstr>courier new</vt:lpstr>
      <vt:lpstr>courier new</vt:lpstr>
      <vt:lpstr>Mangal</vt:lpstr>
      <vt:lpstr>Menlo Regular</vt:lpstr>
      <vt:lpstr>Open Sans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Hello World 2</vt:lpstr>
      <vt:lpstr>Git it?</vt:lpstr>
      <vt:lpstr>From Now On</vt:lpstr>
      <vt:lpstr>Numbers</vt:lpstr>
      <vt:lpstr>Numbers</vt:lpstr>
      <vt:lpstr>Numbers</vt:lpstr>
      <vt:lpstr>Exercise (interpreter)</vt:lpstr>
      <vt:lpstr>An answer</vt:lpstr>
      <vt:lpstr>Git it</vt:lpstr>
      <vt:lpstr>Collections  </vt:lpstr>
      <vt:lpstr>Collections</vt:lpstr>
      <vt:lpstr>List</vt:lpstr>
      <vt:lpstr>Exercise (in a file)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Walsh, Brandon M (bmw9t)</cp:lastModifiedBy>
  <cp:revision>155</cp:revision>
  <dcterms:modified xsi:type="dcterms:W3CDTF">2019-05-14T17:33:07Z</dcterms:modified>
</cp:coreProperties>
</file>